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1" r:id="rId4"/>
    <p:sldId id="258" r:id="rId5"/>
    <p:sldId id="259" r:id="rId6"/>
    <p:sldId id="263" r:id="rId7"/>
    <p:sldId id="260"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58E6F89-3A98-407B-8455-C194EB122F6A}"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2761258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58E6F89-3A98-407B-8455-C194EB122F6A}"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112906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58E6F89-3A98-407B-8455-C194EB122F6A}"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715379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58E6F89-3A98-407B-8455-C194EB122F6A}"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3F016-F4EC-4BAD-BD8E-B21565CD6ECC}"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74887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58E6F89-3A98-407B-8455-C194EB122F6A}"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3027558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58E6F89-3A98-407B-8455-C194EB122F6A}" type="datetimeFigureOut">
              <a:rPr lang="en-US" smtClean="0"/>
              <a:t>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3160210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58E6F89-3A98-407B-8455-C194EB122F6A}" type="datetimeFigureOut">
              <a:rPr lang="en-US" smtClean="0"/>
              <a:t>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282196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8E6F89-3A98-407B-8455-C194EB122F6A}"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2015510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8E6F89-3A98-407B-8455-C194EB122F6A}"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523351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8E6F89-3A98-407B-8455-C194EB122F6A}"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26526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58E6F89-3A98-407B-8455-C194EB122F6A}"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1625278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58E6F89-3A98-407B-8455-C194EB122F6A}"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1105961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58E6F89-3A98-407B-8455-C194EB122F6A}" type="datetimeFigureOut">
              <a:rPr lang="en-US" smtClean="0"/>
              <a:t>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378547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58E6F89-3A98-407B-8455-C194EB122F6A}" type="datetimeFigureOut">
              <a:rPr lang="en-US" smtClean="0"/>
              <a:t>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11519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8E6F89-3A98-407B-8455-C194EB122F6A}" type="datetimeFigureOut">
              <a:rPr lang="en-US" smtClean="0"/>
              <a:t>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201605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58E6F89-3A98-407B-8455-C194EB122F6A}"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569579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58E6F89-3A98-407B-8455-C194EB122F6A}"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3F016-F4EC-4BAD-BD8E-B21565CD6ECC}" type="slidenum">
              <a:rPr lang="en-US" smtClean="0"/>
              <a:t>‹#›</a:t>
            </a:fld>
            <a:endParaRPr lang="en-US"/>
          </a:p>
        </p:txBody>
      </p:sp>
    </p:spTree>
    <p:extLst>
      <p:ext uri="{BB962C8B-B14F-4D97-AF65-F5344CB8AC3E}">
        <p14:creationId xmlns:p14="http://schemas.microsoft.com/office/powerpoint/2010/main" val="116293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58E6F89-3A98-407B-8455-C194EB122F6A}" type="datetimeFigureOut">
              <a:rPr lang="en-US" smtClean="0"/>
              <a:t>12/8/2017</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D03F016-F4EC-4BAD-BD8E-B21565CD6ECC}" type="slidenum">
              <a:rPr lang="en-US" smtClean="0"/>
              <a:t>‹#›</a:t>
            </a:fld>
            <a:endParaRPr lang="en-US"/>
          </a:p>
        </p:txBody>
      </p:sp>
    </p:spTree>
    <p:extLst>
      <p:ext uri="{BB962C8B-B14F-4D97-AF65-F5344CB8AC3E}">
        <p14:creationId xmlns:p14="http://schemas.microsoft.com/office/powerpoint/2010/main" val="40484024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9680" y="301214"/>
            <a:ext cx="9418320" cy="3111650"/>
          </a:xfrm>
        </p:spPr>
        <p:txBody>
          <a:bodyPr/>
          <a:lstStyle/>
          <a:p>
            <a:r>
              <a:rPr lang="en-US" dirty="0" smtClean="0"/>
              <a:t>Board Game Development Environment</a:t>
            </a:r>
            <a:endParaRPr lang="en-US" dirty="0"/>
          </a:p>
        </p:txBody>
      </p:sp>
      <p:sp>
        <p:nvSpPr>
          <p:cNvPr id="3" name="Subtitle 2"/>
          <p:cNvSpPr>
            <a:spLocks noGrp="1"/>
          </p:cNvSpPr>
          <p:nvPr>
            <p:ph type="subTitle" idx="1"/>
          </p:nvPr>
        </p:nvSpPr>
        <p:spPr>
          <a:xfrm>
            <a:off x="1524000" y="3602037"/>
            <a:ext cx="9144000" cy="2949369"/>
          </a:xfrm>
        </p:spPr>
        <p:txBody>
          <a:bodyPr>
            <a:normAutofit/>
          </a:bodyPr>
          <a:lstStyle/>
          <a:p>
            <a:r>
              <a:rPr lang="en-US" dirty="0" smtClean="0"/>
              <a:t>Colin </a:t>
            </a:r>
            <a:r>
              <a:rPr lang="en-US" dirty="0" err="1" smtClean="0"/>
              <a:t>Theriac</a:t>
            </a:r>
            <a:r>
              <a:rPr lang="en-US" dirty="0" smtClean="0"/>
              <a:t> – Project Manager, Environment Developer</a:t>
            </a:r>
          </a:p>
          <a:p>
            <a:r>
              <a:rPr lang="en-US" dirty="0" err="1" smtClean="0"/>
              <a:t>AbiGail</a:t>
            </a:r>
            <a:r>
              <a:rPr lang="en-US" dirty="0" smtClean="0"/>
              <a:t> Westfall – Environment Developer, Lead Programmer </a:t>
            </a:r>
          </a:p>
          <a:p>
            <a:r>
              <a:rPr lang="en-US" dirty="0" smtClean="0"/>
              <a:t>Nathan </a:t>
            </a:r>
            <a:r>
              <a:rPr lang="en-US" dirty="0" err="1" smtClean="0"/>
              <a:t>Bashor</a:t>
            </a:r>
            <a:r>
              <a:rPr lang="en-US" dirty="0" smtClean="0"/>
              <a:t> – Checkers Game Developer</a:t>
            </a:r>
          </a:p>
          <a:p>
            <a:r>
              <a:rPr lang="en-US" dirty="0" smtClean="0"/>
              <a:t>Aaron Johnston – Checkers Game Developer</a:t>
            </a:r>
          </a:p>
          <a:p>
            <a:r>
              <a:rPr lang="en-US" dirty="0" smtClean="0"/>
              <a:t>Hayden </a:t>
            </a:r>
            <a:r>
              <a:rPr lang="en-US" dirty="0" err="1" smtClean="0"/>
              <a:t>Woodbrey</a:t>
            </a:r>
            <a:r>
              <a:rPr lang="en-US" dirty="0" smtClean="0"/>
              <a:t> – Connect 4 Developer</a:t>
            </a:r>
          </a:p>
          <a:p>
            <a:r>
              <a:rPr lang="en-US" dirty="0" smtClean="0"/>
              <a:t>Michael Spaulding – Connect 4 Developer</a:t>
            </a:r>
          </a:p>
          <a:p>
            <a:endParaRPr lang="en-US" dirty="0"/>
          </a:p>
        </p:txBody>
      </p:sp>
    </p:spTree>
    <p:extLst>
      <p:ext uri="{BB962C8B-B14F-4D97-AF65-F5344CB8AC3E}">
        <p14:creationId xmlns:p14="http://schemas.microsoft.com/office/powerpoint/2010/main" val="9214812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Vison</a:t>
            </a:r>
            <a:endParaRPr lang="en-US" dirty="0"/>
          </a:p>
        </p:txBody>
      </p:sp>
      <p:sp>
        <p:nvSpPr>
          <p:cNvPr id="3" name="Content Placeholder 2"/>
          <p:cNvSpPr>
            <a:spLocks noGrp="1"/>
          </p:cNvSpPr>
          <p:nvPr>
            <p:ph idx="1"/>
          </p:nvPr>
        </p:nvSpPr>
        <p:spPr/>
        <p:txBody>
          <a:bodyPr>
            <a:normAutofit/>
          </a:bodyPr>
          <a:lstStyle/>
          <a:p>
            <a:r>
              <a:rPr lang="en-US" b="1" dirty="0"/>
              <a:t>The Task to be Undertaken</a:t>
            </a:r>
            <a:endParaRPr lang="en-US" dirty="0"/>
          </a:p>
          <a:p>
            <a:r>
              <a:rPr lang="en-US" dirty="0"/>
              <a:t>Most games have at their core some universal mechanics and entities that they all share. Of those, the interoperability of the game pieces and the environment is the most important. Our goal is to create this mechanic as a base state, and an environment that will allow programmers to use our code for the generation of full games. </a:t>
            </a:r>
            <a:endParaRPr lang="en-US" dirty="0" smtClean="0"/>
          </a:p>
          <a:p>
            <a:pPr marL="3657600" lvl="8" indent="0">
              <a:buNone/>
            </a:pPr>
            <a:r>
              <a:rPr lang="en-US" dirty="0" smtClean="0"/>
              <a:t>  				(From Initial Feasibility)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43" y="3528508"/>
            <a:ext cx="4671654" cy="3172053"/>
          </a:xfrm>
          <a:prstGeom prst="rect">
            <a:avLst/>
          </a:prstGeom>
        </p:spPr>
      </p:pic>
    </p:spTree>
    <p:extLst>
      <p:ext uri="{BB962C8B-B14F-4D97-AF65-F5344CB8AC3E}">
        <p14:creationId xmlns:p14="http://schemas.microsoft.com/office/powerpoint/2010/main" val="2221018500"/>
      </p:ext>
    </p:extLst>
  </p:cSld>
  <p:clrMapOvr>
    <a:masterClrMapping/>
  </p:clrMapOvr>
  <mc:AlternateContent xmlns:mc="http://schemas.openxmlformats.org/markup-compatibility/2006" xmlns:p14="http://schemas.microsoft.com/office/powerpoint/2010/main">
    <mc:Choice Requires="p14">
      <p:transition spd="slow" p14:dur="6000">
        <p:push dir="u"/>
      </p:transition>
    </mc:Choice>
    <mc:Fallback xmlns="">
      <p:transition spd="slow">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use in business applications </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77055" y="1731963"/>
            <a:ext cx="7428364" cy="4059237"/>
          </a:xfrm>
        </p:spPr>
      </p:pic>
    </p:spTree>
    <p:extLst>
      <p:ext uri="{BB962C8B-B14F-4D97-AF65-F5344CB8AC3E}">
        <p14:creationId xmlns:p14="http://schemas.microsoft.com/office/powerpoint/2010/main" val="2354434140"/>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created for Version 1.0</a:t>
            </a:r>
            <a:endParaRPr lang="en-US" dirty="0"/>
          </a:p>
        </p:txBody>
      </p:sp>
      <p:sp>
        <p:nvSpPr>
          <p:cNvPr id="3" name="Content Placeholder 2"/>
          <p:cNvSpPr>
            <a:spLocks noGrp="1"/>
          </p:cNvSpPr>
          <p:nvPr>
            <p:ph idx="1"/>
          </p:nvPr>
        </p:nvSpPr>
        <p:spPr/>
        <p:txBody>
          <a:bodyPr/>
          <a:lstStyle/>
          <a:p>
            <a:r>
              <a:rPr lang="en-US" dirty="0" smtClean="0"/>
              <a:t>1889 lines of code</a:t>
            </a:r>
          </a:p>
          <a:p>
            <a:r>
              <a:rPr lang="en-US" dirty="0" smtClean="0"/>
              <a:t>Fully Interactive environment for creating board characteristics</a:t>
            </a:r>
          </a:p>
          <a:p>
            <a:r>
              <a:rPr lang="en-US" dirty="0" smtClean="0"/>
              <a:t>Movable Units with customization</a:t>
            </a:r>
          </a:p>
          <a:p>
            <a:r>
              <a:rPr lang="en-US" dirty="0" smtClean="0"/>
              <a:t>Ability to save and load the user’s work</a:t>
            </a:r>
          </a:p>
          <a:p>
            <a:r>
              <a:rPr lang="en-US" dirty="0" smtClean="0"/>
              <a:t>Button to integrate user defined game mechanics</a:t>
            </a:r>
          </a:p>
          <a:p>
            <a:r>
              <a:rPr lang="en-US" dirty="0" smtClean="0"/>
              <a:t>Fully Functioning Checkers Game as proof of concept</a:t>
            </a:r>
            <a:endParaRPr lang="en-US" dirty="0"/>
          </a:p>
        </p:txBody>
      </p:sp>
    </p:spTree>
    <p:extLst>
      <p:ext uri="{BB962C8B-B14F-4D97-AF65-F5344CB8AC3E}">
        <p14:creationId xmlns:p14="http://schemas.microsoft.com/office/powerpoint/2010/main" val="4276090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Story: Challenges Along the Way</a:t>
            </a:r>
            <a:endParaRPr lang="en-US" dirty="0"/>
          </a:p>
        </p:txBody>
      </p:sp>
      <p:sp>
        <p:nvSpPr>
          <p:cNvPr id="3" name="Content Placeholder 2"/>
          <p:cNvSpPr>
            <a:spLocks noGrp="1"/>
          </p:cNvSpPr>
          <p:nvPr>
            <p:ph idx="1"/>
          </p:nvPr>
        </p:nvSpPr>
        <p:spPr/>
        <p:txBody>
          <a:bodyPr/>
          <a:lstStyle/>
          <a:p>
            <a:r>
              <a:rPr lang="en-US" dirty="0" smtClean="0"/>
              <a:t>Original Version and the implementation of the “Panel” Object</a:t>
            </a:r>
          </a:p>
          <a:p>
            <a:r>
              <a:rPr lang="en-US" dirty="0" smtClean="0"/>
              <a:t>Explosion of development</a:t>
            </a:r>
          </a:p>
          <a:p>
            <a:r>
              <a:rPr lang="en-US" dirty="0" smtClean="0"/>
              <a:t>Units holdup</a:t>
            </a:r>
          </a:p>
          <a:p>
            <a:r>
              <a:rPr lang="en-US" dirty="0" smtClean="0"/>
              <a:t>Save and Load development</a:t>
            </a:r>
          </a:p>
          <a:p>
            <a:r>
              <a:rPr lang="en-US" dirty="0" smtClean="0"/>
              <a:t>Short time for Game development</a:t>
            </a:r>
          </a:p>
          <a:p>
            <a:r>
              <a:rPr lang="en-US" dirty="0" smtClean="0"/>
              <a:t>Difficulties implementing game rules due to limitations created in the development environment</a:t>
            </a:r>
          </a:p>
          <a:p>
            <a:r>
              <a:rPr lang="en-US" dirty="0" smtClean="0"/>
              <a:t>Endless Feature Creep</a:t>
            </a:r>
            <a:endParaRPr lang="en-US" dirty="0"/>
          </a:p>
        </p:txBody>
      </p:sp>
      <p:pic>
        <p:nvPicPr>
          <p:cNvPr id="4" name="Picture 3"/>
          <p:cNvPicPr>
            <a:picLocks noChangeAspect="1"/>
          </p:cNvPicPr>
          <p:nvPr/>
        </p:nvPicPr>
        <p:blipFill>
          <a:blip r:embed="rId2"/>
          <a:stretch>
            <a:fillRect/>
          </a:stretch>
        </p:blipFill>
        <p:spPr>
          <a:xfrm>
            <a:off x="8218843" y="1580050"/>
            <a:ext cx="3973158" cy="2428875"/>
          </a:xfrm>
          <a:prstGeom prst="rect">
            <a:avLst/>
          </a:prstGeom>
        </p:spPr>
      </p:pic>
    </p:spTree>
    <p:extLst>
      <p:ext uri="{BB962C8B-B14F-4D97-AF65-F5344CB8AC3E}">
        <p14:creationId xmlns:p14="http://schemas.microsoft.com/office/powerpoint/2010/main" val="70987363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review and demonstration</a:t>
            </a:r>
            <a:endParaRPr lang="en-US" dirty="0"/>
          </a:p>
        </p:txBody>
      </p:sp>
      <p:sp>
        <p:nvSpPr>
          <p:cNvPr id="3" name="Content Placeholder 2"/>
          <p:cNvSpPr>
            <a:spLocks noGrp="1"/>
          </p:cNvSpPr>
          <p:nvPr>
            <p:ph idx="1"/>
          </p:nvPr>
        </p:nvSpPr>
        <p:spPr/>
        <p:txBody>
          <a:bodyPr/>
          <a:lstStyle/>
          <a:p>
            <a:pPr marL="0" indent="0">
              <a:buNone/>
            </a:pPr>
            <a:r>
              <a:rPr lang="en-US" dirty="0" smtClean="0"/>
              <a:t>Checklist to show:</a:t>
            </a:r>
          </a:p>
          <a:p>
            <a:r>
              <a:rPr lang="en-US" dirty="0" smtClean="0"/>
              <a:t>Showing UI</a:t>
            </a:r>
          </a:p>
          <a:p>
            <a:r>
              <a:rPr lang="en-US" dirty="0" smtClean="0"/>
              <a:t>Create Board with multiple features</a:t>
            </a:r>
          </a:p>
          <a:p>
            <a:r>
              <a:rPr lang="en-US" dirty="0" smtClean="0"/>
              <a:t>Add specialized </a:t>
            </a:r>
            <a:r>
              <a:rPr lang="en-US" dirty="0" smtClean="0"/>
              <a:t>units</a:t>
            </a:r>
          </a:p>
          <a:p>
            <a:r>
              <a:rPr lang="en-US" dirty="0" smtClean="0"/>
              <a:t>Add connections for future game mechanics</a:t>
            </a:r>
            <a:endParaRPr lang="en-US" dirty="0" smtClean="0"/>
          </a:p>
          <a:p>
            <a:r>
              <a:rPr lang="en-US" dirty="0" smtClean="0"/>
              <a:t>Save our work</a:t>
            </a:r>
          </a:p>
          <a:p>
            <a:r>
              <a:rPr lang="en-US" dirty="0" smtClean="0"/>
              <a:t>Load Checkers Game</a:t>
            </a:r>
          </a:p>
          <a:p>
            <a:r>
              <a:rPr lang="en-US" dirty="0" smtClean="0"/>
              <a:t>Add user defined game mechanics</a:t>
            </a:r>
          </a:p>
          <a:p>
            <a:r>
              <a:rPr lang="en-US" dirty="0" smtClean="0"/>
              <a:t>Play Checkers</a:t>
            </a:r>
          </a:p>
        </p:txBody>
      </p:sp>
    </p:spTree>
    <p:extLst>
      <p:ext uri="{BB962C8B-B14F-4D97-AF65-F5344CB8AC3E}">
        <p14:creationId xmlns:p14="http://schemas.microsoft.com/office/powerpoint/2010/main" val="4055691047"/>
      </p:ext>
    </p:extLst>
  </p:cSld>
  <p:clrMapOvr>
    <a:masterClrMapping/>
  </p:clrMapOvr>
  <mc:AlternateContent xmlns:mc="http://schemas.openxmlformats.org/markup-compatibility/2006" xmlns:p14="http://schemas.microsoft.com/office/powerpoint/2010/main">
    <mc:Choice Requires="p14">
      <p:transition spd="slow" p14:dur="3250">
        <p:fad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Versions</a:t>
            </a:r>
            <a:endParaRPr lang="en-US" dirty="0"/>
          </a:p>
        </p:txBody>
      </p:sp>
      <p:sp>
        <p:nvSpPr>
          <p:cNvPr id="3" name="Content Placeholder 2"/>
          <p:cNvSpPr>
            <a:spLocks noGrp="1"/>
          </p:cNvSpPr>
          <p:nvPr>
            <p:ph idx="1"/>
          </p:nvPr>
        </p:nvSpPr>
        <p:spPr/>
        <p:txBody>
          <a:bodyPr/>
          <a:lstStyle/>
          <a:p>
            <a:r>
              <a:rPr lang="en-US" dirty="0" smtClean="0"/>
              <a:t>Ability to point adjust created tiles</a:t>
            </a:r>
          </a:p>
          <a:p>
            <a:r>
              <a:rPr lang="en-US" dirty="0" smtClean="0"/>
              <a:t>Ability to use intricate shapes for units</a:t>
            </a:r>
          </a:p>
          <a:p>
            <a:r>
              <a:rPr lang="en-US" dirty="0" smtClean="0"/>
              <a:t>Ability to make the user code during runtime with a compiler</a:t>
            </a:r>
          </a:p>
          <a:p>
            <a:r>
              <a:rPr lang="en-US" dirty="0" smtClean="0"/>
              <a:t>More premade game rules with more ease of integration</a:t>
            </a:r>
          </a:p>
          <a:p>
            <a:r>
              <a:rPr lang="en-US" dirty="0" smtClean="0"/>
              <a:t>Automatic reset and play mode separation</a:t>
            </a:r>
          </a:p>
          <a:p>
            <a:r>
              <a:rPr lang="en-US" dirty="0" smtClean="0"/>
              <a:t>Publish game outside of development environment</a:t>
            </a:r>
          </a:p>
          <a:p>
            <a:r>
              <a:rPr lang="en-US" dirty="0" smtClean="0"/>
              <a:t>Further Overhaul to make code more </a:t>
            </a:r>
            <a:r>
              <a:rPr lang="en-US" dirty="0" smtClean="0"/>
              <a:t>modular</a:t>
            </a:r>
          </a:p>
          <a:p>
            <a:r>
              <a:rPr lang="en-US" dirty="0" smtClean="0"/>
              <a:t>Mechanics for creating turn based movement</a:t>
            </a:r>
            <a:endParaRPr lang="en-US" dirty="0" smtClean="0"/>
          </a:p>
          <a:p>
            <a:endParaRPr lang="en-US" dirty="0"/>
          </a:p>
        </p:txBody>
      </p:sp>
      <p:pic>
        <p:nvPicPr>
          <p:cNvPr id="4" name="Picture 3"/>
          <p:cNvPicPr>
            <a:picLocks noChangeAspect="1"/>
          </p:cNvPicPr>
          <p:nvPr/>
        </p:nvPicPr>
        <p:blipFill>
          <a:blip r:embed="rId2"/>
          <a:stretch>
            <a:fillRect/>
          </a:stretch>
        </p:blipFill>
        <p:spPr>
          <a:xfrm>
            <a:off x="8337961" y="903642"/>
            <a:ext cx="3356015" cy="1889312"/>
          </a:xfrm>
          <a:prstGeom prst="rect">
            <a:avLst/>
          </a:prstGeom>
        </p:spPr>
      </p:pic>
    </p:spTree>
    <p:extLst>
      <p:ext uri="{BB962C8B-B14F-4D97-AF65-F5344CB8AC3E}">
        <p14:creationId xmlns:p14="http://schemas.microsoft.com/office/powerpoint/2010/main" val="807781627"/>
      </p:ext>
    </p:extLst>
  </p:cSld>
  <p:clrMapOvr>
    <a:masterClrMapping/>
  </p:clrMapOvr>
  <mc:AlternateContent xmlns:mc="http://schemas.openxmlformats.org/markup-compatibility/2006" xmlns:p14="http://schemas.microsoft.com/office/powerpoint/2010/main">
    <mc:Choice Requires="p14">
      <p:transition spd="slow" p14:dur="20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Project management and task specialization and parallelization</a:t>
            </a:r>
          </a:p>
          <a:p>
            <a:r>
              <a:rPr lang="en-US" dirty="0" smtClean="0"/>
              <a:t>The importance of Code Review</a:t>
            </a:r>
          </a:p>
          <a:p>
            <a:r>
              <a:rPr lang="en-US" dirty="0" smtClean="0"/>
              <a:t>Experience and mastery in C#</a:t>
            </a:r>
          </a:p>
          <a:p>
            <a:r>
              <a:rPr lang="en-US" dirty="0" smtClean="0"/>
              <a:t>Experience using GitHub</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6209403" y="2977020"/>
            <a:ext cx="4580517" cy="3055687"/>
          </a:xfrm>
          <a:prstGeom prst="rect">
            <a:avLst/>
          </a:prstGeom>
        </p:spPr>
      </p:pic>
    </p:spTree>
    <p:extLst>
      <p:ext uri="{BB962C8B-B14F-4D97-AF65-F5344CB8AC3E}">
        <p14:creationId xmlns:p14="http://schemas.microsoft.com/office/powerpoint/2010/main" val="3187366061"/>
      </p:ext>
    </p:extLst>
  </p:cSld>
  <p:clrMapOvr>
    <a:masterClrMapping/>
  </p:clrMapOvr>
  <mc:AlternateContent xmlns:mc="http://schemas.openxmlformats.org/markup-compatibility/2006" xmlns:p14="http://schemas.microsoft.com/office/powerpoint/2010/main">
    <mc:Choice Requires="p14">
      <p:transition spd="slow" p14:dur="4000">
        <p:cover/>
      </p:transition>
    </mc:Choice>
    <mc:Fallback xmlns="">
      <p:transition spd="slow">
        <p:cove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599"/>
            <a:ext cx="10353762" cy="4779981"/>
          </a:xfrm>
        </p:spPr>
        <p:txBody>
          <a:bodyPr>
            <a:normAutofit/>
          </a:bodyPr>
          <a:lstStyle/>
          <a:p>
            <a:r>
              <a:rPr lang="en-US" sz="6000" dirty="0" smtClean="0"/>
              <a:t>Questions, comments, concerns, threats, or protestations?</a:t>
            </a:r>
            <a:endParaRPr lang="en-US" sz="6000" dirty="0"/>
          </a:p>
        </p:txBody>
      </p:sp>
    </p:spTree>
    <p:extLst>
      <p:ext uri="{BB962C8B-B14F-4D97-AF65-F5344CB8AC3E}">
        <p14:creationId xmlns:p14="http://schemas.microsoft.com/office/powerpoint/2010/main" val="1875677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70</TotalTime>
  <Words>343</Words>
  <Application>Microsoft Office PowerPoint</Application>
  <PresentationFormat>Widescreen</PresentationFormat>
  <Paragraphs>52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Calisto MT</vt:lpstr>
      <vt:lpstr>Trebuchet MS</vt:lpstr>
      <vt:lpstr>Wingdings 2</vt:lpstr>
      <vt:lpstr>Slate</vt:lpstr>
      <vt:lpstr>Board Game Development Environment</vt:lpstr>
      <vt:lpstr>Original Vison</vt:lpstr>
      <vt:lpstr>Example of use in business applications </vt:lpstr>
      <vt:lpstr>What we created for Version 1.0</vt:lpstr>
      <vt:lpstr>Our Story: Challenges Along the Way</vt:lpstr>
      <vt:lpstr>Code review and demonstration</vt:lpstr>
      <vt:lpstr>Future Versions</vt:lpstr>
      <vt:lpstr>Lessons learned</vt:lpstr>
      <vt:lpstr>Questions, comments, concerns, threats, or protestations?</vt:lpstr>
    </vt:vector>
  </TitlesOfParts>
  <Company>USI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Theriac, Colin S</dc:creator>
  <cp:lastModifiedBy>Theriac, Colin S</cp:lastModifiedBy>
  <cp:revision>28</cp:revision>
  <dcterms:created xsi:type="dcterms:W3CDTF">2017-12-08T14:44:40Z</dcterms:created>
  <dcterms:modified xsi:type="dcterms:W3CDTF">2017-12-08T15:56:02Z</dcterms:modified>
</cp:coreProperties>
</file>